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9" d="100"/>
          <a:sy n="79" d="100"/>
        </p:scale>
        <p:origin x="2122" y="22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38311"/>
            <a:ext cx="18288000" cy="13716000"/>
          </a:xfrm>
          <a:custGeom>
            <a:avLst/>
            <a:gdLst/>
            <a:ahLst/>
            <a:cxnLst/>
            <a:rect l="l" t="t" r="r" b="b"/>
            <a:pathLst>
              <a:path w="18288000" h="13716000">
                <a:moveTo>
                  <a:pt x="0" y="0"/>
                </a:moveTo>
                <a:lnTo>
                  <a:pt x="18288000" y="0"/>
                </a:lnTo>
                <a:lnTo>
                  <a:pt x="18288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004"/>
            <a:ext cx="18288000" cy="10281996"/>
          </a:xfrm>
          <a:custGeom>
            <a:avLst/>
            <a:gdLst/>
            <a:ahLst/>
            <a:cxnLst/>
            <a:rect l="l" t="t" r="r" b="b"/>
            <a:pathLst>
              <a:path w="18288000" h="10281996">
                <a:moveTo>
                  <a:pt x="0" y="0"/>
                </a:moveTo>
                <a:lnTo>
                  <a:pt x="18288000" y="0"/>
                </a:lnTo>
                <a:lnTo>
                  <a:pt x="18288000" y="10281996"/>
                </a:lnTo>
                <a:lnTo>
                  <a:pt x="0" y="102819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853404"/>
            <a:ext cx="18288000" cy="13716000"/>
          </a:xfrm>
          <a:custGeom>
            <a:avLst/>
            <a:gdLst/>
            <a:ahLst/>
            <a:cxnLst/>
            <a:rect l="l" t="t" r="r" b="b"/>
            <a:pathLst>
              <a:path w="18288000" h="13716000">
                <a:moveTo>
                  <a:pt x="0" y="0"/>
                </a:moveTo>
                <a:lnTo>
                  <a:pt x="18288000" y="0"/>
                </a:lnTo>
                <a:lnTo>
                  <a:pt x="18288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96900" cy="10287000"/>
          </a:xfrm>
          <a:custGeom>
            <a:avLst/>
            <a:gdLst/>
            <a:ahLst/>
            <a:cxnLst/>
            <a:rect l="l" t="t" r="r" b="b"/>
            <a:pathLst>
              <a:path w="18296900" h="10287000">
                <a:moveTo>
                  <a:pt x="0" y="0"/>
                </a:moveTo>
                <a:lnTo>
                  <a:pt x="18296900" y="0"/>
                </a:lnTo>
                <a:lnTo>
                  <a:pt x="182969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321808"/>
            <a:ext cx="18288000" cy="13716000"/>
          </a:xfrm>
          <a:custGeom>
            <a:avLst/>
            <a:gdLst/>
            <a:ahLst/>
            <a:cxnLst/>
            <a:rect l="l" t="t" r="r" b="b"/>
            <a:pathLst>
              <a:path w="18288000" h="13716000">
                <a:moveTo>
                  <a:pt x="0" y="0"/>
                </a:moveTo>
                <a:lnTo>
                  <a:pt x="18288000" y="0"/>
                </a:lnTo>
                <a:lnTo>
                  <a:pt x="18288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884047"/>
            <a:ext cx="18288000" cy="13716000"/>
          </a:xfrm>
          <a:custGeom>
            <a:avLst/>
            <a:gdLst/>
            <a:ahLst/>
            <a:cxnLst/>
            <a:rect l="l" t="t" r="r" b="b"/>
            <a:pathLst>
              <a:path w="18288000" h="13716000">
                <a:moveTo>
                  <a:pt x="0" y="0"/>
                </a:moveTo>
                <a:lnTo>
                  <a:pt x="18288000" y="0"/>
                </a:lnTo>
                <a:lnTo>
                  <a:pt x="18288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700018"/>
            <a:ext cx="18288000" cy="13716000"/>
          </a:xfrm>
          <a:custGeom>
            <a:avLst/>
            <a:gdLst/>
            <a:ahLst/>
            <a:cxnLst/>
            <a:rect l="l" t="t" r="r" b="b"/>
            <a:pathLst>
              <a:path w="18288000" h="13716000">
                <a:moveTo>
                  <a:pt x="0" y="0"/>
                </a:moveTo>
                <a:lnTo>
                  <a:pt x="18288000" y="0"/>
                </a:lnTo>
                <a:lnTo>
                  <a:pt x="18288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558307"/>
            <a:ext cx="18460410" cy="13845307"/>
          </a:xfrm>
          <a:custGeom>
            <a:avLst/>
            <a:gdLst/>
            <a:ahLst/>
            <a:cxnLst/>
            <a:rect l="l" t="t" r="r" b="b"/>
            <a:pathLst>
              <a:path w="18460410" h="13845307">
                <a:moveTo>
                  <a:pt x="0" y="0"/>
                </a:moveTo>
                <a:lnTo>
                  <a:pt x="18460410" y="0"/>
                </a:lnTo>
                <a:lnTo>
                  <a:pt x="18460410" y="13845307"/>
                </a:lnTo>
                <a:lnTo>
                  <a:pt x="0" y="138453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4230" y="69879"/>
            <a:ext cx="18163770" cy="10217121"/>
          </a:xfrm>
          <a:custGeom>
            <a:avLst/>
            <a:gdLst/>
            <a:ahLst/>
            <a:cxnLst/>
            <a:rect l="l" t="t" r="r" b="b"/>
            <a:pathLst>
              <a:path w="18163770" h="10217121">
                <a:moveTo>
                  <a:pt x="0" y="0"/>
                </a:moveTo>
                <a:lnTo>
                  <a:pt x="18163770" y="0"/>
                </a:lnTo>
                <a:lnTo>
                  <a:pt x="18163770" y="10217121"/>
                </a:lnTo>
                <a:lnTo>
                  <a:pt x="0" y="102171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33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Personnalisé</PresentationFormat>
  <Paragraphs>0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Chantal PELLAE</dc:creator>
  <cp:lastModifiedBy>Chantal PELLAE</cp:lastModifiedBy>
  <cp:revision>1</cp:revision>
  <dcterms:created xsi:type="dcterms:W3CDTF">2006-08-16T00:00:00Z</dcterms:created>
  <dcterms:modified xsi:type="dcterms:W3CDTF">2025-04-08T14:21:14Z</dcterms:modified>
  <dc:identifier>DAGkDmNA_zw</dc:identifier>
</cp:coreProperties>
</file>