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2E3944-9E38-F9F6-9BED-01C812051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B1CF125-BB06-A54D-00FA-7B166C0E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F47D-123A-496D-8F6D-8F08FA9588D1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14D3FE-BE29-6D13-7C18-E990609EE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489852-BC94-298C-E4D6-89FC48F9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F7E3-EE68-4E18-AE16-AF6B6FEFA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71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4CC3CFC-EB47-2588-BF13-F03222183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1E16B5-9466-2FCF-8663-DDEA9C35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33FB54-40FF-6103-9356-365E724D2B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FDF47D-123A-496D-8F6D-8F08FA9588D1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D22A3C-F4C1-0465-33EE-EB382CD9C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C23241-E1C4-BD2A-7E20-3F23FFCF7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14F7E3-EE68-4E18-AE16-AF6B6FEFA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01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9CDCE451-7D3A-20EE-91E6-8250FFA7B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 sz="3600">
                <a:latin typeface="Tahoma" panose="020B0604030504040204" pitchFamily="34" charset="0"/>
                <a:cs typeface="Tahoma" panose="020B0604030504040204" pitchFamily="34" charset="0"/>
              </a:rPr>
              <a:t>DISTRO EN BAIE 2025</a:t>
            </a:r>
            <a:br>
              <a:rPr lang="fr-FR" altLang="fr-FR" sz="36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fr-FR" altLang="fr-FR" sz="2400">
                <a:latin typeface="Tahoma" panose="020B0604030504040204" pitchFamily="34" charset="0"/>
                <a:cs typeface="Tahoma" panose="020B0604030504040204" pitchFamily="34" charset="0"/>
              </a:rPr>
              <a:t>Réunion des bénévoles</a:t>
            </a:r>
            <a:br>
              <a:rPr lang="fr-FR" altLang="fr-FR" sz="3600">
                <a:latin typeface="Tahoma" panose="020B0604030504040204" pitchFamily="34" charset="0"/>
                <a:cs typeface="Tahoma" panose="020B0604030504040204" pitchFamily="34" charset="0"/>
              </a:rPr>
            </a:br>
            <a:br>
              <a:rPr lang="fr-FR" altLang="fr-FR" sz="360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fr-FR" altLang="fr-FR" sz="3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21D335-1771-560D-2BB9-CEFBFAA6E9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02796"/>
      </p:ext>
    </p:extLst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5221E615-86D2-E415-8970-0508195E0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72AC805-DA77-7DC8-2170-D28E6E4DF6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96688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4ADE6946-9106-3AC1-083E-B2F77E761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E15DA87-E4EB-10A3-D0ED-0ACE7C5FF4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54361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2286718C-20C6-3928-9D50-73C20BDDD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BC03971-BAE0-7632-635F-F65A2BAD03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54936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0A0F675B-023B-84AC-A3DF-1770E857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3C21A28-29B0-A563-941C-ADCCF36191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34955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B3DA0B7B-F03B-B880-8174-816207499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>
                <a:latin typeface="Tahoma" panose="020B0604030504040204" pitchFamily="34" charset="0"/>
                <a:cs typeface="Tahoma" panose="020B0604030504040204" pitchFamily="34" charset="0"/>
              </a:rPr>
              <a:t>Les animations</a:t>
            </a:r>
            <a:endParaRPr lang="fr-FR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25D2A62-3FE0-F5F0-0A4F-5EEDD342B2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15562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D7804731-3264-495D-D229-2EDF976C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>
                <a:latin typeface="Tahoma" panose="020B0604030504040204" pitchFamily="34" charset="0"/>
                <a:cs typeface="Tahoma" panose="020B0604030504040204" pitchFamily="34" charset="0"/>
              </a:rPr>
              <a:t>Le rôle des bénévoles </a:t>
            </a:r>
            <a:endParaRPr lang="fr-FR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CBA6F4C-0D19-96C4-3B13-39BFAB0F8D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21075"/>
      </p:ext>
    </p:extLst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B09D107F-E4FA-FC85-54A6-F7941648E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BE59FA5-2204-5153-204B-999C231876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81303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03ACFCF0-FCF1-18FA-9692-C3C68AA0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b="1"/>
              <a:t>Du mercredi 21 au samedi 24 mai 2025</a:t>
            </a:r>
            <a:endParaRPr lang="fr-FR" sz="24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427E983-8015-B01E-8CD2-4F77EE7F47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16515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A7BB90A6-0C96-BF19-35E7-C133E4C0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0D26009-567C-D250-77F8-E615F792F4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0319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87A96CF0-965A-5CD5-5833-F43EAB81A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FD7A474-59B6-FBC9-2304-60D10DAE35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64710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159DF59D-9B56-27EF-E1CE-ACE43B8A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ja-JP"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Les embarquements</a:t>
            </a:r>
            <a:endParaRPr lang="fr-FR" altLang="fr-FR" sz="2000" b="1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2E24CA-4C71-AF2E-6A66-B8536B075D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38522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406C0418-8274-B2E9-D810-C330354A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B648473-B10D-66F0-E857-681BD99E87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86896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557F9CF2-7A5D-2B81-AEAF-1943C7357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F722C63-A109-0885-7BE7-FF0D63EBB7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7914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5C51A175-E9FF-3FAD-FC98-FE64AF026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ja-JP"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Plan d’accostage </a:t>
            </a:r>
            <a:endParaRPr lang="fr-FR" altLang="fr-FR" sz="2000" b="1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BFF618B-F204-362A-971A-CAB3753C5B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21674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46CAF121-5402-9274-E3A6-8E830631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42BF905-B35E-188A-B912-6C70BD2AF1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1392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Affichage à l'écran (4:3)</PresentationFormat>
  <Paragraphs>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Tahoma</vt:lpstr>
      <vt:lpstr>Thème Office</vt:lpstr>
      <vt:lpstr>DISTRO EN BAIE 2025 Réunion des bénévoles  </vt:lpstr>
      <vt:lpstr>Du mercredi 21 au samedi 24 mai 2025</vt:lpstr>
      <vt:lpstr>Présentation PowerPoint</vt:lpstr>
      <vt:lpstr>Présentation PowerPoint</vt:lpstr>
      <vt:lpstr>Les embarquements</vt:lpstr>
      <vt:lpstr>Présentation PowerPoint</vt:lpstr>
      <vt:lpstr>Présentation PowerPoint</vt:lpstr>
      <vt:lpstr>Plan d’accostage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animations</vt:lpstr>
      <vt:lpstr>Le rôle des bénévoles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Chantal PELLAE</dc:creator>
  <cp:lastModifiedBy>Chantal PELLAE</cp:lastModifiedBy>
  <cp:revision>1</cp:revision>
  <dcterms:created xsi:type="dcterms:W3CDTF">2025-03-11T12:51:16Z</dcterms:created>
  <dcterms:modified xsi:type="dcterms:W3CDTF">2025-03-11T12:51:16Z</dcterms:modified>
</cp:coreProperties>
</file>